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3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58" d="100"/>
          <a:sy n="58" d="100"/>
        </p:scale>
        <p:origin x="72" y="4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48" d="100"/>
          <a:sy n="48" d="100"/>
        </p:scale>
        <p:origin x="2676" y="6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átum hely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2B5A45-36C0-480D-9A10-55F66372C357}" type="datetimeFigureOut">
              <a:rPr lang="en-US" smtClean="0"/>
              <a:t>11/18/2016</a:t>
            </a:fld>
            <a:endParaRPr lang="en-US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3F2588-9631-4BFC-862D-0FD0EA27A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0077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en-US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Alcím mintájának szerkesztése</a:t>
            </a:r>
            <a:endParaRPr lang="en-US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F9550-D665-4B57-8315-FE52E51375E9}" type="datetimeFigureOut">
              <a:rPr lang="en-US" smtClean="0"/>
              <a:t>11/18/2016</a:t>
            </a:fld>
            <a:endParaRPr lang="en-US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228781-EEBF-4D5C-9B1E-96842CD130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0203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solidFill>
            <a:srgbClr val="FF0000"/>
          </a:solidFill>
          <a:ln>
            <a:solidFill>
              <a:srgbClr val="00B0F0"/>
            </a:solidFill>
          </a:ln>
          <a:effectLst>
            <a:outerShdw blurRad="50800" dist="38100" dir="2700000" sx="101000" sy="101000" algn="tl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en-US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US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6F9550-D665-4B57-8315-FE52E51375E9}" type="datetimeFigureOut">
              <a:rPr lang="en-US" smtClean="0"/>
              <a:t>11/18/2016</a:t>
            </a:fld>
            <a:endParaRPr lang="en-US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228781-EEBF-4D5C-9B1E-96842CD130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4860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ln>
            <a:solidFill>
              <a:srgbClr val="0000FF"/>
            </a:solidFill>
          </a:ln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18682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 bemutató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zt</dc:creator>
  <cp:lastModifiedBy>zt</cp:lastModifiedBy>
  <cp:revision>3</cp:revision>
  <dcterms:created xsi:type="dcterms:W3CDTF">2016-11-18T17:20:17Z</dcterms:created>
  <dcterms:modified xsi:type="dcterms:W3CDTF">2016-11-18T17:51:09Z</dcterms:modified>
</cp:coreProperties>
</file>

<file path=docProps/thumbnail.jpeg>
</file>