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18" autoAdjust="0"/>
    <p:restoredTop sz="94660"/>
  </p:normalViewPr>
  <p:slideViewPr>
    <p:cSldViewPr snapToGrid="0">
      <p:cViewPr>
        <p:scale>
          <a:sx n="100" d="100"/>
          <a:sy n="100" d="100"/>
        </p:scale>
        <p:origin x="10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6DEFC7CA-01A0-475F-BBF2-53EE54DA4331}"/>
              </a:ext>
            </a:extLst>
          </p:cNvPr>
          <p:cNvSpPr txBox="1"/>
          <p:nvPr/>
        </p:nvSpPr>
        <p:spPr>
          <a:xfrm>
            <a:off x="720000" y="720000"/>
            <a:ext cx="3600000" cy="1440000"/>
          </a:xfrm>
          <a:prstGeom prst="rect">
            <a:avLst/>
          </a:prstGeom>
          <a:noFill/>
        </p:spPr>
        <p:txBody>
          <a:bodyPr wrap="square" lIns="0" tIns="0" rIns="0" bIns="0" rtlCol="0">
            <a:prstTxWarp prst="textDeflate">
              <a:avLst>
                <a:gd name="adj" fmla="val 37500"/>
              </a:avLst>
            </a:prstTxWarp>
            <a:noAutofit/>
          </a:bodyPr>
          <a:lstStyle/>
          <a:p>
            <a:r>
              <a:rPr lang="en-US" sz="2000"/>
              <a:t>First line</a:t>
            </a:r>
          </a:p>
          <a:p>
            <a:r>
              <a:rPr lang="en-US" sz="2000"/>
              <a:t>Text is left aligned</a:t>
            </a:r>
          </a:p>
          <a:p>
            <a:r>
              <a:rPr lang="en-US" sz="2000"/>
              <a:t>Third line</a:t>
            </a:r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11EFC80A-2D45-4CC9-B6C5-8BA1E3E725B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41139" y="3325407"/>
            <a:ext cx="3970364" cy="20194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4</TotalTime>
  <Words>8</Words>
  <Application>Microsoft Office PowerPoint</Application>
  <PresentationFormat>Custom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</cp:revision>
  <dcterms:created xsi:type="dcterms:W3CDTF">2019-05-27T11:08:14Z</dcterms:created>
  <dcterms:modified xsi:type="dcterms:W3CDTF">2019-05-27T11:12:28Z</dcterms:modified>
</cp:coreProperties>
</file>

<file path=docProps/thumbnail.jpeg>
</file>